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59" r:id="rId2"/>
    <p:sldId id="1585" r:id="rId3"/>
    <p:sldId id="1586" r:id="rId4"/>
    <p:sldId id="1587" r:id="rId5"/>
    <p:sldId id="1588" r:id="rId6"/>
    <p:sldId id="1589" r:id="rId7"/>
    <p:sldId id="1590" r:id="rId8"/>
    <p:sldId id="1591" r:id="rId9"/>
    <p:sldId id="1592" r:id="rId10"/>
    <p:sldId id="159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415. A THU KA GENGEN NUAM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Love to Tell the Story </a:t>
            </a:r>
          </a:p>
          <a:p>
            <a:r>
              <a:rPr lang="en-US" sz="1500" dirty="0"/>
              <a:t>Late 66:16</a:t>
            </a:r>
          </a:p>
          <a:p>
            <a:r>
              <a:rPr lang="en-US" sz="1500" dirty="0"/>
              <a:t>Katherine </a:t>
            </a:r>
            <a:r>
              <a:rPr lang="en-US" sz="1500" dirty="0" err="1"/>
              <a:t>HanDoh</a:t>
            </a:r>
            <a:r>
              <a:rPr lang="en-US" sz="1500" dirty="0"/>
              <a:t> is, 1834-1911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993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9800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nai-loh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hongit-na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1376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lo-in.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7920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gen-gen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pi,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546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9904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nop-tuamsak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sawn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7865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4344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445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duh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tuiduh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duh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9908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294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415. A THU KA GENGEN NUAM HI</vt:lpstr>
      <vt:lpstr>1</vt:lpstr>
      <vt:lpstr>PowerPoint Presentation</vt:lpstr>
      <vt:lpstr>Sakkik: 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2018-12-15T07:04:59Z</dcterms:modified>
</cp:coreProperties>
</file>